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 произведению В.С. Родиченко «Твой олимпийский учебник»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Спортивно-развлекательный </a:t>
            </a: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квест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«Путешествие по стране физкультуры и здоровья»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1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488832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/>
              <a:t>Цель: </a:t>
            </a:r>
            <a:r>
              <a:rPr lang="ru-RU" dirty="0"/>
              <a:t>совместной деятельности педагога, родителей и воспитанников. Формирование интереса к спорту, создание радостного настроения.</a:t>
            </a:r>
          </a:p>
          <a:p>
            <a:pPr marL="0" indent="0">
              <a:buNone/>
            </a:pPr>
            <a:r>
              <a:rPr lang="ru-RU" sz="2900" b="1" dirty="0"/>
              <a:t>Задачи:</a:t>
            </a:r>
          </a:p>
          <a:p>
            <a:r>
              <a:rPr lang="ru-RU" dirty="0"/>
              <a:t>- укрепить доверительные отношения между родителями и педагогами;</a:t>
            </a:r>
          </a:p>
          <a:p>
            <a:r>
              <a:rPr lang="ru-RU" dirty="0"/>
              <a:t>- расширить практический опыт родителей по организации совместной с детьми двигательной и творческой деятельности;</a:t>
            </a:r>
          </a:p>
          <a:p>
            <a:r>
              <a:rPr lang="ru-RU" dirty="0"/>
              <a:t>- приобщить участников мероприятия к здоровому образу жизни.</a:t>
            </a:r>
          </a:p>
          <a:p>
            <a:r>
              <a:rPr lang="ru-RU" dirty="0"/>
              <a:t>- Развивать физические качества.</a:t>
            </a:r>
          </a:p>
          <a:p>
            <a:r>
              <a:rPr lang="ru-RU" dirty="0"/>
              <a:t>- Развивать память;</a:t>
            </a:r>
          </a:p>
          <a:p>
            <a:r>
              <a:rPr lang="ru-RU" dirty="0"/>
              <a:t>- Воспитывать устойчивое внимание.</a:t>
            </a:r>
          </a:p>
          <a:p>
            <a:r>
              <a:rPr lang="ru-RU" dirty="0"/>
              <a:t>- Воспитывать инициативность и самостоятельность;</a:t>
            </a:r>
          </a:p>
          <a:p>
            <a:r>
              <a:rPr lang="ru-RU" dirty="0"/>
              <a:t>- Формировать умение отгадывать кроссворды.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Здравствуйте, уважаемые участники </a:t>
            </a:r>
            <a:r>
              <a:rPr lang="ru-RU" dirty="0" err="1"/>
              <a:t>квеста</a:t>
            </a:r>
            <a:r>
              <a:rPr lang="ru-RU" dirty="0"/>
              <a:t>. Настроение какого? (</a:t>
            </a:r>
            <a:r>
              <a:rPr lang="ru-RU" dirty="0" err="1"/>
              <a:t>Воо</a:t>
            </a:r>
            <a:r>
              <a:rPr lang="ru-RU" dirty="0"/>
              <a:t>!) Если вы готовы провести это время весело и с пользой, то поехали. Для того, чтобы разделиться на команды вам нужно взять по одной ленточке из коробочки. (Организатору нужно заранее узнать количество участников, каждый цвет ленточки приготовить в одинаковом количестве).</a:t>
            </a:r>
          </a:p>
          <a:p>
            <a:r>
              <a:rPr lang="ru-RU" dirty="0"/>
              <a:t>Спорт – это жизнь. Это легкость движенья.</a:t>
            </a:r>
          </a:p>
          <a:p>
            <a:r>
              <a:rPr lang="ru-RU" dirty="0"/>
              <a:t>Спорт вызывает у всех уваженье.</a:t>
            </a:r>
          </a:p>
          <a:p>
            <a:r>
              <a:rPr lang="ru-RU" dirty="0"/>
              <a:t>Спорт продвигает всех вверх и вперед.</a:t>
            </a:r>
          </a:p>
          <a:p>
            <a:r>
              <a:rPr lang="ru-RU" dirty="0"/>
              <a:t>Бодрость, здоровье он всем придает.</a:t>
            </a:r>
          </a:p>
          <a:p>
            <a:r>
              <a:rPr lang="ru-RU" dirty="0"/>
              <a:t>Все, кто активен и кто не ленится,</a:t>
            </a:r>
          </a:p>
          <a:p>
            <a:r>
              <a:rPr lang="ru-RU" dirty="0"/>
              <a:t>Могут со спортом легко подружиться</a:t>
            </a:r>
          </a:p>
          <a:p>
            <a:r>
              <a:rPr lang="ru-RU" dirty="0"/>
              <a:t>– Вот мы и поделились на команды, завяжите ваши ленточки на руки, придумайте своей команде название. Итак, мы стартуем, капитаны команд берут маршрутные листы, главное условие пройти быстро, качественно и на каждой станции называть свою команду и </a:t>
            </a:r>
            <a:r>
              <a:rPr lang="ru-RU" dirty="0" err="1"/>
              <a:t>речевку</a:t>
            </a:r>
            <a:r>
              <a:rPr lang="ru-RU" dirty="0"/>
              <a:t>. УДАЧИ!</a:t>
            </a:r>
          </a:p>
        </p:txBody>
      </p:sp>
    </p:spTree>
    <p:extLst>
      <p:ext uri="{BB962C8B-B14F-4D97-AF65-F5344CB8AC3E}">
        <p14:creationId xmlns:p14="http://schemas.microsoft.com/office/powerpoint/2010/main" val="39190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Станция 1. «Мы – за ЗОЖ» (учительская)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75760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53501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Принадлежности</a:t>
            </a:r>
            <a:r>
              <a:rPr lang="ru-RU" sz="1600" dirty="0"/>
              <a:t>: листочки с пословицами, разделенными на части.</a:t>
            </a:r>
          </a:p>
          <a:p>
            <a:pPr marL="0" indent="0">
              <a:buNone/>
            </a:pPr>
            <a:r>
              <a:rPr lang="ru-RU" sz="1600" dirty="0"/>
              <a:t>Участникам даются листочки с пословицами, они соединяют начало и конец пословицы. Команда зарабатывает 1 баллу если правильно соединит пословицу.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1332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941770" cy="2956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83768" y="429309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35496"/>
            <a:ext cx="3768008" cy="286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03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Станция 2.  </a:t>
            </a:r>
            <a:br>
              <a:rPr lang="ru-RU" b="1" dirty="0" smtClean="0"/>
            </a:br>
            <a:r>
              <a:rPr lang="ru-RU" b="1" dirty="0" smtClean="0"/>
              <a:t>«Спортивное хранилище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99777"/>
            <a:ext cx="352839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ello_html_2b3d7d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1908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39451"/>
            <a:ext cx="3264000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2736000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00" y="4509064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Станция 3 .«Здоровье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Команде за 1 минуту необходимо к каждой букве слова «ЗДОРОВЬЕ» подобрать как можно больше других слов, имеющих отношение к здоровому образу, жизни - Например, буква «3» - зарядка, закалка, задор и т.д.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правильные ответы на каждую букву –1 балл.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 Д - диета, душ, дорожка, доктор и т.д.;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- отдых, обед, оптимизм и т.д.;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 - режим, работа и т.д.;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- операция, олимпиада, облик и т.д.;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- вода, витамины, выносливость и т.д.;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 - езда, еда.)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1863000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863000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1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Станция 4.  «Эрудит» 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1196752"/>
            <a:ext cx="4235963" cy="31769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3172332"/>
            <a:ext cx="3026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Станция 3 .«Здоровье»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1786"/>
            <a:ext cx="3985749" cy="29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9723454"/>
              </p:ext>
            </p:extLst>
          </p:nvPr>
        </p:nvGraphicFramePr>
        <p:xfrm>
          <a:off x="683568" y="1412776"/>
          <a:ext cx="7772400" cy="220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Команды/станции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Станция 1. «Мы – за ЗОЖ»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Станция 2.  «Спортивное хранилище»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 3 .«Здоровье»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 4.  «Эрудит»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баллов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баллов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r>
                        <a:rPr lang="ru-RU" baseline="0" dirty="0" smtClean="0"/>
                        <a:t>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баллов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8144" y="4005064"/>
            <a:ext cx="2484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Сумма баллов :</a:t>
            </a:r>
          </a:p>
          <a:p>
            <a:r>
              <a:rPr lang="ru-RU" dirty="0" smtClean="0"/>
              <a:t>Команда 1: 33 балла </a:t>
            </a:r>
          </a:p>
          <a:p>
            <a:r>
              <a:rPr lang="ru-RU" dirty="0" smtClean="0"/>
              <a:t>Команда 2: 49 баллов </a:t>
            </a:r>
          </a:p>
        </p:txBody>
      </p:sp>
    </p:spTree>
    <p:extLst>
      <p:ext uri="{BB962C8B-B14F-4D97-AF65-F5344CB8AC3E}">
        <p14:creationId xmlns:p14="http://schemas.microsoft.com/office/powerpoint/2010/main" val="12291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4141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Мероприятие в форме «спортивно-развлекательного </a:t>
            </a:r>
            <a:r>
              <a:rPr lang="ru-RU" dirty="0" err="1" smtClean="0"/>
              <a:t>квеста</a:t>
            </a:r>
            <a:r>
              <a:rPr lang="ru-RU" dirty="0" smtClean="0"/>
              <a:t> прошло успешно.</a:t>
            </a:r>
          </a:p>
          <a:p>
            <a:pPr marL="0" indent="0">
              <a:buNone/>
            </a:pPr>
            <a:r>
              <a:rPr lang="ru-RU" dirty="0" smtClean="0"/>
              <a:t>Ученики </a:t>
            </a:r>
            <a:r>
              <a:rPr lang="ru-RU" dirty="0" smtClean="0"/>
              <a:t>8 </a:t>
            </a:r>
            <a:r>
              <a:rPr lang="ru-RU" dirty="0" smtClean="0"/>
              <a:t>классов заинтересовались темой спорта. Получили массу положительных эмоций.</a:t>
            </a:r>
          </a:p>
          <a:p>
            <a:pPr marL="0" indent="0">
              <a:buNone/>
            </a:pPr>
            <a:r>
              <a:rPr lang="ru-RU" dirty="0" smtClean="0"/>
              <a:t>Были достигнуты все цели и задачи, поставленные в начале работы. </a:t>
            </a:r>
          </a:p>
          <a:p>
            <a:pPr marL="0" indent="0">
              <a:buNone/>
            </a:pPr>
            <a:r>
              <a:rPr lang="ru-RU" dirty="0" smtClean="0"/>
              <a:t>В результате выяснилось, что ученики обладают высоким уровнем знаний по теме здорового образа жизни.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3" y="5747203"/>
            <a:ext cx="429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и провела </a:t>
            </a:r>
            <a:r>
              <a:rPr lang="ru-RU" dirty="0" err="1" smtClean="0"/>
              <a:t>Разумова</a:t>
            </a:r>
            <a:r>
              <a:rPr lang="ru-RU" dirty="0" smtClean="0"/>
              <a:t>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</TotalTime>
  <Words>386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Спортивно-развлекательный квест  «Путешествие по стране физкультуры и здоровья»</vt:lpstr>
      <vt:lpstr>Цели и задачи:</vt:lpstr>
      <vt:lpstr>Презентация PowerPoint</vt:lpstr>
      <vt:lpstr>Станция 1. «Мы – за ЗОЖ» (учительская) </vt:lpstr>
      <vt:lpstr>Станция 2.   «Спортивное хранилище </vt:lpstr>
      <vt:lpstr>Станция 3 .«Здоровье</vt:lpstr>
      <vt:lpstr>Станция 4.  «Эрудит»  </vt:lpstr>
      <vt:lpstr>Результаты:</vt:lpstr>
      <vt:lpstr>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Спортивно-развлекательный квест  «Путешествие по стране физкультуры и здоровья»</dc:title>
  <dc:creator>ФК</dc:creator>
  <cp:lastModifiedBy>BUH-4</cp:lastModifiedBy>
  <cp:revision>8</cp:revision>
  <dcterms:created xsi:type="dcterms:W3CDTF">2020-02-26T06:28:02Z</dcterms:created>
  <dcterms:modified xsi:type="dcterms:W3CDTF">2021-11-24T08:05:07Z</dcterms:modified>
</cp:coreProperties>
</file>